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69" r:id="rId18"/>
    <p:sldId id="284" r:id="rId19"/>
    <p:sldId id="281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553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1265-C9ED-4984-8576-6444C12FB75E}" type="datetimeFigureOut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8E9B-8366-4D60-A1AE-11490490DA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43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計算上昂貴</a:t>
            </a:r>
            <a:r>
              <a:rPr lang="en-US" altLang="zh-TW" dirty="0" smtClean="0"/>
              <a:t>+poor</a:t>
            </a:r>
            <a:r>
              <a:rPr lang="en-US" altLang="zh-TW" baseline="0" dirty="0" smtClean="0"/>
              <a:t> Recall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8E9B-8366-4D60-A1AE-11490490DA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36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特定領域 代表性不足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8E9B-8366-4D60-A1AE-11490490DA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10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計算昂貴。兩個文本間需要準確的相似度，需要大量已標記好的資料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8E9B-8366-4D60-A1AE-11490490DA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伊拉克</a:t>
            </a:r>
            <a:endParaRPr lang="en-US" altLang="zh-TW" dirty="0" smtClean="0"/>
          </a:p>
          <a:p>
            <a:r>
              <a:rPr lang="zh-TW" altLang="en-US" dirty="0" smtClean="0"/>
              <a:t>以色列</a:t>
            </a:r>
            <a:endParaRPr lang="en-US" altLang="zh-TW" dirty="0" smtClean="0"/>
          </a:p>
          <a:p>
            <a:r>
              <a:rPr lang="zh-TW" altLang="en-US" dirty="0" smtClean="0"/>
              <a:t>尼日利亞</a:t>
            </a:r>
            <a:endParaRPr lang="en-US" altLang="zh-TW" dirty="0" smtClean="0"/>
          </a:p>
          <a:p>
            <a:r>
              <a:rPr lang="zh-TW" altLang="en-US" dirty="0" smtClean="0"/>
              <a:t>阿富汗</a:t>
            </a:r>
            <a:endParaRPr lang="en-US" altLang="zh-TW" dirty="0" smtClean="0"/>
          </a:p>
          <a:p>
            <a:r>
              <a:rPr lang="zh-TW" altLang="en-US" dirty="0" smtClean="0"/>
              <a:t>巴基斯坦</a:t>
            </a:r>
            <a:endParaRPr lang="en-US" altLang="zh-TW" dirty="0" smtClean="0"/>
          </a:p>
          <a:p>
            <a:r>
              <a:rPr lang="zh-TW" altLang="en-US" dirty="0" smtClean="0"/>
              <a:t>埃及</a:t>
            </a:r>
            <a:endParaRPr lang="en-US" altLang="zh-TW" dirty="0" smtClean="0"/>
          </a:p>
          <a:p>
            <a:r>
              <a:rPr lang="zh-TW" altLang="en-US" dirty="0" smtClean="0"/>
              <a:t>也門</a:t>
            </a:r>
            <a:endParaRPr lang="en-US" altLang="zh-TW" dirty="0" smtClean="0"/>
          </a:p>
          <a:p>
            <a:r>
              <a:rPr lang="zh-TW" altLang="en-US" dirty="0" smtClean="0"/>
              <a:t>敘利亞</a:t>
            </a:r>
            <a:endParaRPr lang="en-US" altLang="zh-TW" dirty="0" smtClean="0"/>
          </a:p>
          <a:p>
            <a:r>
              <a:rPr lang="zh-TW" altLang="en-US" dirty="0" smtClean="0"/>
              <a:t>索馬里</a:t>
            </a:r>
            <a:endParaRPr lang="en-US" altLang="zh-TW" dirty="0" smtClean="0"/>
          </a:p>
          <a:p>
            <a:r>
              <a:rPr lang="zh-TW" altLang="en-US" dirty="0" smtClean="0"/>
              <a:t>喀麥隆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8E9B-8366-4D60-A1AE-11490490DA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49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算</a:t>
            </a:r>
            <a:r>
              <a:rPr lang="en-US" altLang="zh-TW" dirty="0" smtClean="0"/>
              <a:t>WMD</a:t>
            </a:r>
            <a:r>
              <a:rPr lang="zh-TW" altLang="en-US" dirty="0" smtClean="0"/>
              <a:t>是為了要去確認 </a:t>
            </a:r>
            <a:r>
              <a:rPr lang="en-US" altLang="zh-TW" dirty="0" err="1" smtClean="0"/>
              <a:t>Doucument</a:t>
            </a:r>
            <a:r>
              <a:rPr lang="zh-TW" altLang="en-US" dirty="0" smtClean="0"/>
              <a:t>是否含有</a:t>
            </a:r>
            <a:r>
              <a:rPr lang="en-US" altLang="zh-TW" dirty="0" err="1" smtClean="0"/>
              <a:t>itemset</a:t>
            </a:r>
            <a:r>
              <a:rPr lang="zh-TW" altLang="en-US" dirty="0" smtClean="0"/>
              <a:t>，並且是</a:t>
            </a:r>
            <a:r>
              <a:rPr lang="en-US" altLang="zh-TW" dirty="0" smtClean="0"/>
              <a:t>topically related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8E9B-8366-4D60-A1AE-11490490DA8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81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DE47-DFAA-42EF-B226-D8F88E5CC880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86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1F40-2B68-454F-9061-0C4F7648F643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90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B9BE-EB8B-42E2-8EF4-8A136AF80A82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4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D9C2-4D13-4C44-9127-F08B751B287D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30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9DBD855-B4FC-4A1F-A19D-83307B2C1CBF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8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C2E5-5742-419C-8E24-3D1CC1564C71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8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F481-3C58-4CD4-AA89-52416A426050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03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06E7-02C4-4F47-871A-C1D0AAEB985E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23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E7-24E7-4B6B-B186-97D9C270E4F2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97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037-81E1-40DA-A062-6FEDF41A7895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54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618D-7793-41CB-87C7-4821FEC13F3F}" type="datetime1">
              <a:rPr lang="zh-TW" altLang="en-US" smtClean="0"/>
              <a:t>2017/12/11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6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AE7A985-CC40-46B9-B237-A335AE2A13B8}" type="datetime1">
              <a:rPr lang="zh-TW" altLang="en-US" smtClean="0"/>
              <a:t>2017/12/11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940843-5105-4B2B-A779-D737BEBA33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4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 smtClean="0"/>
              <a:t>Efficient </a:t>
            </a:r>
            <a:r>
              <a:rPr lang="en-US" altLang="zh-TW" sz="3600" dirty="0"/>
              <a:t>Document Filtering Using Vector Space Topic</a:t>
            </a:r>
            <a:br>
              <a:rPr lang="en-US" altLang="zh-TW" sz="3600" dirty="0"/>
            </a:br>
            <a:r>
              <a:rPr lang="en-US" altLang="zh-TW" sz="3600" dirty="0"/>
              <a:t>Expansion and </a:t>
            </a:r>
            <a:r>
              <a:rPr lang="en-US" altLang="zh-TW" sz="3600" dirty="0" smtClean="0"/>
              <a:t>Pattern-Mining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000" dirty="0" smtClean="0"/>
              <a:t>The </a:t>
            </a:r>
            <a:r>
              <a:rPr lang="en-US" altLang="zh-TW" sz="2000" dirty="0"/>
              <a:t>Case of Event Detection in </a:t>
            </a:r>
            <a:r>
              <a:rPr lang="en-US" altLang="zh-TW" sz="2000" dirty="0" err="1"/>
              <a:t>Microposts</a:t>
            </a:r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10668856" cy="209480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Speaker: Jim-An Tsai</a:t>
            </a:r>
          </a:p>
          <a:p>
            <a:r>
              <a:rPr lang="en-US" altLang="zh-TW" dirty="0"/>
              <a:t>Advisor: Professor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r>
              <a:rPr lang="en-US" altLang="zh-TW" dirty="0"/>
              <a:t>  </a:t>
            </a:r>
          </a:p>
          <a:p>
            <a:r>
              <a:rPr lang="en-US" altLang="zh-TW" dirty="0"/>
              <a:t>Author: Julia </a:t>
            </a:r>
            <a:r>
              <a:rPr lang="en-US" altLang="zh-TW" dirty="0" err="1" smtClean="0"/>
              <a:t>Proskurnia</a:t>
            </a:r>
            <a:r>
              <a:rPr lang="zh-TW" altLang="en-US" dirty="0" smtClean="0"/>
              <a:t>，</a:t>
            </a:r>
            <a:r>
              <a:rPr lang="en-US" altLang="zh-TW" dirty="0" err="1"/>
              <a:t>Ruslan</a:t>
            </a:r>
            <a:r>
              <a:rPr lang="en-US" altLang="zh-TW" dirty="0"/>
              <a:t> </a:t>
            </a:r>
            <a:r>
              <a:rPr lang="en-US" altLang="zh-TW" dirty="0" err="1" smtClean="0"/>
              <a:t>Mavlyutov</a:t>
            </a:r>
            <a:r>
              <a:rPr lang="zh-TW" altLang="en-US" dirty="0" smtClean="0"/>
              <a:t>，</a:t>
            </a:r>
            <a:r>
              <a:rPr lang="en-US" altLang="zh-TW"/>
              <a:t>Carlos Castillo</a:t>
            </a:r>
            <a:endParaRPr lang="en-US" altLang="zh-TW" smtClean="0"/>
          </a:p>
          <a:p>
            <a:r>
              <a:rPr lang="en-US" altLang="zh-TW" dirty="0" smtClean="0"/>
              <a:t>Date</a:t>
            </a:r>
            <a:r>
              <a:rPr lang="en-US" altLang="zh-TW" dirty="0"/>
              <a:t>: </a:t>
            </a:r>
            <a:r>
              <a:rPr lang="en-US" altLang="zh-TW" dirty="0" smtClean="0"/>
              <a:t>2017/12/12</a:t>
            </a:r>
            <a:endParaRPr lang="en-US" altLang="zh-TW" dirty="0"/>
          </a:p>
          <a:p>
            <a:r>
              <a:rPr lang="en-US" altLang="zh-TW" dirty="0"/>
              <a:t>Source: </a:t>
            </a:r>
            <a:r>
              <a:rPr lang="en-US" altLang="zh-TW" dirty="0" smtClean="0"/>
              <a:t>CIKM ’17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76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2841" y="1735649"/>
            <a:ext cx="6141679" cy="42821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648" y="178308"/>
            <a:ext cx="5181600" cy="16383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037006" y="178308"/>
            <a:ext cx="1651820" cy="132602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8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Seed Extraction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93" y="2329613"/>
            <a:ext cx="11073910" cy="358940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48" y="495336"/>
            <a:ext cx="5181600" cy="16383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076335" y="338512"/>
            <a:ext cx="3637936" cy="16373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8565765" cy="1609344"/>
          </a:xfrm>
        </p:spPr>
        <p:txBody>
          <a:bodyPr>
            <a:normAutofit/>
          </a:bodyPr>
          <a:lstStyle/>
          <a:p>
            <a:r>
              <a:rPr lang="en-US" altLang="zh-TW" sz="4800" dirty="0" smtClean="0"/>
              <a:t>Text similarity metric</a:t>
            </a:r>
            <a:endParaRPr lang="zh-TW" altLang="en-US" sz="48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25" y="1662829"/>
            <a:ext cx="5926739" cy="70674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608" y="455676"/>
            <a:ext cx="5181600" cy="16383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858097" y="428244"/>
            <a:ext cx="2551373" cy="132602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314039" y="455676"/>
            <a:ext cx="1725658" cy="138295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25" y="2415845"/>
            <a:ext cx="5415696" cy="8563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14" y="3113659"/>
            <a:ext cx="550545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23923" y="239248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WMD</a:t>
            </a:r>
            <a:endParaRPr lang="zh-TW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047" y="1618234"/>
            <a:ext cx="5410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 similarity metric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470" y="1827826"/>
            <a:ext cx="7165156" cy="45471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6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Pattern extraction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08" y="2543898"/>
            <a:ext cx="4585178" cy="295356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48" y="181436"/>
            <a:ext cx="3341100" cy="24427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543898"/>
            <a:ext cx="4459319" cy="3749378"/>
          </a:xfrm>
          <a:prstGeom prst="rect">
            <a:avLst/>
          </a:prstGeom>
        </p:spPr>
      </p:pic>
      <p:cxnSp>
        <p:nvCxnSpPr>
          <p:cNvPr id="9" name="直線單箭頭接點 8"/>
          <p:cNvCxnSpPr>
            <a:stCxn id="6" idx="3"/>
          </p:cNvCxnSpPr>
          <p:nvPr/>
        </p:nvCxnSpPr>
        <p:spPr>
          <a:xfrm flipV="1">
            <a:off x="4917886" y="4020682"/>
            <a:ext cx="10306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526890"/>
            <a:ext cx="10058400" cy="339212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66" y="656457"/>
            <a:ext cx="5114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b="1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508" y="54176"/>
            <a:ext cx="7442839" cy="67202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introduced a generic and </a:t>
            </a:r>
            <a:r>
              <a:rPr lang="en-US" altLang="zh-TW" dirty="0" smtClean="0"/>
              <a:t>flexible </a:t>
            </a:r>
            <a:r>
              <a:rPr lang="en-US" altLang="zh-TW" dirty="0"/>
              <a:t>framework </a:t>
            </a:r>
            <a:r>
              <a:rPr lang="en-US" altLang="zh-TW" dirty="0" smtClean="0"/>
              <a:t>for semantic filtering </a:t>
            </a:r>
            <a:r>
              <a:rPr lang="en-US" altLang="zh-TW" dirty="0"/>
              <a:t>of </a:t>
            </a:r>
            <a:r>
              <a:rPr lang="en-US" altLang="zh-TW" dirty="0" err="1" smtClean="0"/>
              <a:t>microposts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Our framework processes </a:t>
            </a:r>
            <a:r>
              <a:rPr lang="en-US" altLang="zh-TW" dirty="0" err="1" smtClean="0"/>
              <a:t>microposts</a:t>
            </a:r>
            <a:r>
              <a:rPr lang="en-US" altLang="zh-TW" dirty="0"/>
              <a:t> </a:t>
            </a:r>
            <a:r>
              <a:rPr lang="en-US" altLang="zh-TW" dirty="0" smtClean="0"/>
              <a:t>by </a:t>
            </a:r>
            <a:r>
              <a:rPr lang="en-US" altLang="zh-TW" dirty="0"/>
              <a:t>combining two key features: semantic </a:t>
            </a:r>
            <a:r>
              <a:rPr lang="en-US" altLang="zh-TW" dirty="0" smtClean="0"/>
              <a:t>pattern </a:t>
            </a:r>
            <a:r>
              <a:rPr lang="en-US" altLang="zh-TW" dirty="0"/>
              <a:t>mining </a:t>
            </a:r>
            <a:r>
              <a:rPr lang="en-US" altLang="zh-TW" dirty="0" smtClean="0"/>
              <a:t>and document </a:t>
            </a:r>
            <a:r>
              <a:rPr lang="en-US" altLang="zh-TW" dirty="0"/>
              <a:t>similarity estimation based on the extracted </a:t>
            </a:r>
            <a:r>
              <a:rPr lang="en-US" altLang="zh-TW" dirty="0" smtClean="0"/>
              <a:t>patterns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6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216" y="1905653"/>
            <a:ext cx="6267595" cy="45496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77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660" y="2120900"/>
            <a:ext cx="7949030" cy="4051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8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2012" y="2251075"/>
            <a:ext cx="7934325" cy="3790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2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4487" y="2132012"/>
            <a:ext cx="6429375" cy="40290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2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 a method</a:t>
            </a:r>
          </a:p>
          <a:p>
            <a:r>
              <a:rPr lang="en-US" altLang="zh-TW" dirty="0" smtClean="0"/>
              <a:t>1. more efficient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2. more accurate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3. achieve high performance even with very small training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59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b="1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5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008" y="508128"/>
            <a:ext cx="6566140" cy="59472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843-5105-4B2B-A779-D737BEBA333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770</TotalTime>
  <Words>219</Words>
  <Application>Microsoft Office PowerPoint</Application>
  <PresentationFormat>寬螢幕</PresentationFormat>
  <Paragraphs>100</Paragraphs>
  <Slides>19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Efficient Document Filtering Using Vector Space Topic Expansion and Pattern-Mining The Case of Event Detection in Microposts</vt:lpstr>
      <vt:lpstr>Outline</vt:lpstr>
      <vt:lpstr>Motivation</vt:lpstr>
      <vt:lpstr>Motivation</vt:lpstr>
      <vt:lpstr>Motivation</vt:lpstr>
      <vt:lpstr>Motivation</vt:lpstr>
      <vt:lpstr>Purpose</vt:lpstr>
      <vt:lpstr>Outline</vt:lpstr>
      <vt:lpstr>Framework</vt:lpstr>
      <vt:lpstr>Data Collection</vt:lpstr>
      <vt:lpstr>Seed Extraction</vt:lpstr>
      <vt:lpstr>Text similarity metric</vt:lpstr>
      <vt:lpstr>Text similarity metric</vt:lpstr>
      <vt:lpstr>Pattern extraction</vt:lpstr>
      <vt:lpstr>Result</vt:lpstr>
      <vt:lpstr>Outline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蔡謹安</dc:creator>
  <cp:lastModifiedBy>蔡謹安</cp:lastModifiedBy>
  <cp:revision>29</cp:revision>
  <dcterms:created xsi:type="dcterms:W3CDTF">2017-12-11T15:37:06Z</dcterms:created>
  <dcterms:modified xsi:type="dcterms:W3CDTF">2017-12-12T04:28:59Z</dcterms:modified>
</cp:coreProperties>
</file>